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a670468449144c8"/>
  </p:sldMasterIdLst>
  <p:sldIdLst>
    <p:sldId id="264" r:id="R3a4d1aaf79074603"/>
    <p:sldId id="265" r:id="Rc3167b7fd4b848c1"/>
    <p:sldId id="266" r:id="R4d621685fdce4082"/>
    <p:sldId id="267" r:id="R501ba8c951ad44cc"/>
    <p:sldId id="268" r:id="R29ebb3b51d4c4685"/>
    <p:sldId id="269" r:id="R418c8e09986c42be"/>
    <p:sldId id="270" r:id="Ra6b004eab5794b54"/>
    <p:sldId id="271" r:id="R655dd933c1f945f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a670468449144c8" /><Relationship Type="http://schemas.openxmlformats.org/officeDocument/2006/relationships/theme" Target="/ppt/slideMasters/theme/theme2.xml" Id="R9dabd6dca65142d5" /><Relationship Type="http://schemas.openxmlformats.org/officeDocument/2006/relationships/slide" Target="/ppt/slides/slide9.xml" Id="R3a4d1aaf79074603" /><Relationship Type="http://schemas.openxmlformats.org/officeDocument/2006/relationships/slide" Target="/ppt/slides/slidea.xml" Id="Rc3167b7fd4b848c1" /><Relationship Type="http://schemas.openxmlformats.org/officeDocument/2006/relationships/slide" Target="/ppt/slides/slideb.xml" Id="R4d621685fdce4082" /><Relationship Type="http://schemas.openxmlformats.org/officeDocument/2006/relationships/slide" Target="/ppt/slides/slidec.xml" Id="R501ba8c951ad44cc" /><Relationship Type="http://schemas.openxmlformats.org/officeDocument/2006/relationships/tableStyles" Target="/ppt/tableStyles.xml" Id="Re81394c67cd14bf3" /><Relationship Type="http://schemas.openxmlformats.org/officeDocument/2006/relationships/slide" Target="/ppt/slides/slided.xml" Id="R29ebb3b51d4c4685" /><Relationship Type="http://schemas.openxmlformats.org/officeDocument/2006/relationships/slide" Target="/ppt/slides/slidee.xml" Id="R418c8e09986c42be" /><Relationship Type="http://schemas.openxmlformats.org/officeDocument/2006/relationships/slide" Target="/ppt/slides/slidef.xml" Id="Ra6b004eab5794b54" /><Relationship Type="http://schemas.openxmlformats.org/officeDocument/2006/relationships/slide" Target="/ppt/slides/slide10.xml" Id="R655dd933c1f945f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5a5ab387a364cc6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517c83b62074c5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b973d7b7ffea4a62" /><Relationship Type="http://schemas.openxmlformats.org/officeDocument/2006/relationships/slideMaster" Target="/ppt/slideMasters/slideMaster2.xml" Id="Rbee9b9254a7b4cf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1ef5256eac14de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b973d7b7ffea4a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76a67c2937214134" /><Relationship Type="http://schemas.openxmlformats.org/officeDocument/2006/relationships/slideLayout" Target="/ppt/slideLayouts/slideLayout2.xml" Id="R873a32c2b28b4b2c" /><Relationship Type="http://schemas.openxmlformats.org/officeDocument/2006/relationships/slideLayout" Target="/ppt/slideLayouts/slideLayout3.xml" Id="R5c7d82fe6a5e4b26" /><Relationship Type="http://schemas.openxmlformats.org/officeDocument/2006/relationships/slideLayout" Target="/ppt/slideLayouts/slideLayout4.xml" Id="R302f1cd2988a4584" /><Relationship Type="http://schemas.openxmlformats.org/officeDocument/2006/relationships/slideLayout" Target="/ppt/slideLayouts/slideLayout5.xml" Id="R9752ba72e3f24181" /><Relationship Type="http://schemas.openxmlformats.org/officeDocument/2006/relationships/image" Target="/ppt/media/image2.bin" Id="R111420ed682144e8" /><Relationship Type="http://schemas.openxmlformats.org/officeDocument/2006/relationships/image" Target="/ppt/media/image.bin" Id="R67e3399fa4c94c6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111420ed682144e8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7e3399fa4c94c6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302f1cd2988a4584"/>
    <p:sldLayoutId id="2147483652" r:id="R5c7d82fe6a5e4b26"/>
    <p:sldLayoutId id="2147483651" r:id="R873a32c2b28b4b2c"/>
    <p:sldLayoutId id="2147483654" r:id="R9752ba72e3f2418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708eaf850e44f15" /><Relationship Type="http://schemas.openxmlformats.org/officeDocument/2006/relationships/chart" Target="/ppt/slides/charts/chart29.xml" Id="Rf9d3e10620974b66" /><Relationship Type="http://schemas.openxmlformats.org/officeDocument/2006/relationships/chart" Target="/ppt/slides/charts/chart2a.xml" Id="R7ca2783583054aaa" /><Relationship Type="http://schemas.openxmlformats.org/officeDocument/2006/relationships/chart" Target="/ppt/slides/charts/chart2b.xml" Id="R2aafd70f76c84377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0fade9fa4fb448b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2f864e6c5514c10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41e90736b1f45c2" /><Relationship Type="http://schemas.openxmlformats.org/officeDocument/2006/relationships/slideLayout" Target="/ppt/slideLayouts/slideLayout5.xml" Id="Rbc71baacbfbb413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068751a5ad74140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1c7e1c0c1e764d27" /><Relationship Type="http://schemas.openxmlformats.org/officeDocument/2006/relationships/image" Target="/ppt/media/image4.bin" Id="R29908f36267544fa" /><Relationship Type="http://schemas.openxmlformats.org/officeDocument/2006/relationships/slideLayout" Target="/ppt/slideLayouts/slideLayout5.xml" Id="R5dee814e8d2a4b30" /><Relationship Type="http://schemas.openxmlformats.org/officeDocument/2006/relationships/chart" Target="/ppt/slides/charts/chart15.xml" Id="Rb5ca24498b084a00" /><Relationship Type="http://schemas.openxmlformats.org/officeDocument/2006/relationships/chart" Target="/ppt/slides/charts/chart16.xml" Id="R907342d070b849a5" /><Relationship Type="http://schemas.openxmlformats.org/officeDocument/2006/relationships/chart" Target="/ppt/slides/charts/chart17.xml" Id="Rf58862938fbc45a1" /><Relationship Type="http://schemas.openxmlformats.org/officeDocument/2006/relationships/chart" Target="/ppt/slides/charts/chart18.xml" Id="R72d942c4d8e54d01" /><Relationship Type="http://schemas.openxmlformats.org/officeDocument/2006/relationships/chart" Target="/ppt/slides/charts/chart19.xml" Id="Rc98173157332441b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1e7846261f674a69" /><Relationship Type="http://schemas.openxmlformats.org/officeDocument/2006/relationships/image" Target="/ppt/media/image4.bin" Id="R2857cef1c4e249d6" /><Relationship Type="http://schemas.openxmlformats.org/officeDocument/2006/relationships/slideLayout" Target="/ppt/slideLayouts/slideLayout5.xml" Id="Ree6b65aa8ab64922" /><Relationship Type="http://schemas.openxmlformats.org/officeDocument/2006/relationships/chart" Target="/ppt/slides/charts/chart1b.xml" Id="R08e2f4cf61324445" /><Relationship Type="http://schemas.openxmlformats.org/officeDocument/2006/relationships/chart" Target="/ppt/slides/charts/chart1c.xml" Id="R9273d1c699c0431e" /><Relationship Type="http://schemas.openxmlformats.org/officeDocument/2006/relationships/chart" Target="/ppt/slides/charts/chart1d.xml" Id="R3edef4bbff4940f9" /><Relationship Type="http://schemas.openxmlformats.org/officeDocument/2006/relationships/chart" Target="/ppt/slides/charts/chart1e.xml" Id="R4963d00935f44a55" /><Relationship Type="http://schemas.openxmlformats.org/officeDocument/2006/relationships/chart" Target="/ppt/slides/charts/chart1f.xml" Id="R4cca2a10d5b34b2b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5f1a4819ca2641ba" /><Relationship Type="http://schemas.openxmlformats.org/officeDocument/2006/relationships/image" Target="/ppt/media/image4.bin" Id="Rfc785ae62b124cf9" /><Relationship Type="http://schemas.openxmlformats.org/officeDocument/2006/relationships/slideLayout" Target="/ppt/slideLayouts/slideLayout5.xml" Id="R90ba919c68cf4ac8" /><Relationship Type="http://schemas.openxmlformats.org/officeDocument/2006/relationships/chart" Target="/ppt/slides/charts/chart21.xml" Id="Rce925e9a900c4ade" /><Relationship Type="http://schemas.openxmlformats.org/officeDocument/2006/relationships/chart" Target="/ppt/slides/charts/chart22.xml" Id="R26114e21ac204414" /><Relationship Type="http://schemas.openxmlformats.org/officeDocument/2006/relationships/chart" Target="/ppt/slides/charts/chart23.xml" Id="Re2acb47ac3ec45e8" /><Relationship Type="http://schemas.openxmlformats.org/officeDocument/2006/relationships/chart" Target="/ppt/slides/charts/chart24.xml" Id="R01299c812068438e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Danska Vägen 61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5.396226</c:v>
              </c:pt>
              <c:pt idx="1">
                <c:v>4.555556</c:v>
              </c:pt>
              <c:pt idx="2">
                <c:v>5.282051</c:v>
              </c:pt>
              <c:pt idx="3">
                <c:v>4.931034</c:v>
              </c:pt>
              <c:pt idx="4">
                <c:v>5.285714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Lejonet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5.181818</c:v>
              </c:pt>
              <c:pt idx="1">
                <c:v>4.454545</c:v>
              </c:pt>
              <c:pt idx="2">
                <c:v>4.875000</c:v>
              </c:pt>
              <c:pt idx="3">
                <c:v>4.523810</c:v>
              </c:pt>
              <c:pt idx="4">
                <c:v>5.333333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0.333333</c:v>
              </c:pt>
              <c:pt idx="1">
                <c:v>0.333333</c:v>
              </c:pt>
              <c:pt idx="2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0.555556</c:v>
              </c:pt>
              <c:pt idx="1">
                <c:v>0.444444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Danska Vägen 61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9d3e10620974b6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ca2783583054aaa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aafd70f76c8437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Lejonet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Danska Vägen 61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Danska Vägen 61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41e90736b1f45c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Danska Vägen 61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Danska Vägen 61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5ca24498b084a0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7342d070b849a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58862938fbc45a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2d942c4d8e54d0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98173157332441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c7e1c0c1e764d2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9908f36267544f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Danska Vägen 61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Danska Vägen 61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8e2f4cf6132444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273d1c699c0431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edef4bbff4940f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963d00935f44a5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cca2a10d5b34b2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e7846261f674a6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857cef1c4e249d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Lejonet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Danska Vägen 61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Danska Vägen 61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e925e9a900c4ad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6114e21ac20441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2acb47ac3ec45e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1299c812068438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f1a4819ca2641b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c785ae62b124cf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2017-02-01T10:47:12.866Z</dcterms:created>
  <dcterms:modified xsi:type="dcterms:W3CDTF">2017-02-01T10:47:12.866Z</dcterms:modified>
</cp:coreProperties>
</file>